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65" r:id="rId3"/>
    <p:sldId id="266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OYUNLA MATEMATİK ÖĞRETİMİ</a:t>
            </a:r>
            <a:r>
              <a:rPr lang="tr-TR" smtClean="0"/>
              <a:t/>
            </a:r>
            <a:br>
              <a:rPr lang="tr-TR" smtClean="0"/>
            </a:br>
            <a:r>
              <a:rPr lang="tr-TR" smtClean="0"/>
              <a:t>12</a:t>
            </a:r>
            <a:r>
              <a:rPr lang="tr-TR" sz="220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mtClean="0"/>
              <a:t>   öğrenci sunumları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13</Words>
  <Application>Microsoft Office PowerPoint</Application>
  <PresentationFormat>Ekran Gösterisi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OYUNLA MATEMATİK ÖĞRETİMİ 12.hafta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290</cp:revision>
  <dcterms:created xsi:type="dcterms:W3CDTF">2020-06-10T07:36:53Z</dcterms:created>
  <dcterms:modified xsi:type="dcterms:W3CDTF">2020-10-06T08:17:54Z</dcterms:modified>
</cp:coreProperties>
</file>